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2" r:id="rId5"/>
    <p:sldId id="261" r:id="rId6"/>
    <p:sldId id="260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1FEDC-F28E-4357-B70D-8E885D6C38BD}" type="datetimeFigureOut">
              <a:rPr lang="cs-CZ" smtClean="0"/>
              <a:t>2.12.2013</a:t>
            </a:fld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0CA0B4F-FA0A-4C6D-B97D-2AB5E40E78D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1FEDC-F28E-4357-B70D-8E885D6C38BD}" type="datetimeFigureOut">
              <a:rPr lang="cs-CZ" smtClean="0"/>
              <a:t>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A0B4F-FA0A-4C6D-B97D-2AB5E40E78D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1FEDC-F28E-4357-B70D-8E885D6C38BD}" type="datetimeFigureOut">
              <a:rPr lang="cs-CZ" smtClean="0"/>
              <a:t>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A0B4F-FA0A-4C6D-B97D-2AB5E40E78D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1FEDC-F28E-4357-B70D-8E885D6C38BD}" type="datetimeFigureOut">
              <a:rPr lang="cs-CZ" smtClean="0"/>
              <a:t>2.12.2013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70CA0B4F-FA0A-4C6D-B97D-2AB5E40E78D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1FEDC-F28E-4357-B70D-8E885D6C38BD}" type="datetimeFigureOut">
              <a:rPr lang="cs-CZ" smtClean="0"/>
              <a:t>2.12.2013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A0B4F-FA0A-4C6D-B97D-2AB5E40E78D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1FEDC-F28E-4357-B70D-8E885D6C38BD}" type="datetimeFigureOut">
              <a:rPr lang="cs-CZ" smtClean="0"/>
              <a:t>2.12.2013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A0B4F-FA0A-4C6D-B97D-2AB5E40E78D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1FEDC-F28E-4357-B70D-8E885D6C38BD}" type="datetimeFigureOut">
              <a:rPr lang="cs-CZ" smtClean="0"/>
              <a:t>2.12.2013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70CA0B4F-FA0A-4C6D-B97D-2AB5E40E78D0}" type="slidenum">
              <a:rPr lang="cs-CZ" smtClean="0"/>
              <a:t>‹#›</a:t>
            </a:fld>
            <a:endParaRPr lang="cs-CZ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1FEDC-F28E-4357-B70D-8E885D6C38BD}" type="datetimeFigureOut">
              <a:rPr lang="cs-CZ" smtClean="0"/>
              <a:t>2.12.2013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A0B4F-FA0A-4C6D-B97D-2AB5E40E78D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1FEDC-F28E-4357-B70D-8E885D6C38BD}" type="datetimeFigureOut">
              <a:rPr lang="cs-CZ" smtClean="0"/>
              <a:t>2.12.2013</a:t>
            </a:fld>
            <a:endParaRPr lang="cs-CZ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A0B4F-FA0A-4C6D-B97D-2AB5E40E78D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1FEDC-F28E-4357-B70D-8E885D6C38BD}" type="datetimeFigureOut">
              <a:rPr lang="cs-CZ" smtClean="0"/>
              <a:t>2.12.2013</a:t>
            </a:fld>
            <a:endParaRPr lang="cs-CZ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A0B4F-FA0A-4C6D-B97D-2AB5E40E78D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31FEDC-F28E-4357-B70D-8E885D6C38BD}" type="datetimeFigureOut">
              <a:rPr lang="cs-CZ" smtClean="0"/>
              <a:t>2.12.2013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CA0B4F-FA0A-4C6D-B97D-2AB5E40E78D0}" type="slidenum">
              <a:rPr lang="cs-CZ" smtClean="0"/>
              <a:t>‹#›</a:t>
            </a:fld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D231FEDC-F28E-4357-B70D-8E885D6C38BD}" type="datetimeFigureOut">
              <a:rPr lang="cs-CZ" smtClean="0"/>
              <a:t>2.12.2013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70CA0B4F-FA0A-4C6D-B97D-2AB5E40E78D0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http://imgs.idnes.cz/show_aktual/A021001_EF_MACOUREK_V_V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620688"/>
            <a:ext cx="3816424" cy="53429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4716016" y="1844824"/>
            <a:ext cx="4279120" cy="193899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6000" b="1" dirty="0" smtClean="0"/>
              <a:t>Miloš </a:t>
            </a:r>
          </a:p>
          <a:p>
            <a:r>
              <a:rPr lang="cs-CZ" sz="6000" b="1" dirty="0"/>
              <a:t> </a:t>
            </a:r>
            <a:r>
              <a:rPr lang="cs-CZ" sz="6000" b="1" dirty="0" smtClean="0"/>
              <a:t>    Macourek</a:t>
            </a:r>
            <a:endParaRPr lang="cs-CZ" sz="6000" b="1" dirty="0"/>
          </a:p>
        </p:txBody>
      </p:sp>
    </p:spTree>
    <p:extLst>
      <p:ext uri="{BB962C8B-B14F-4D97-AF65-F5344CB8AC3E}">
        <p14:creationId xmlns:p14="http://schemas.microsoft.com/office/powerpoint/2010/main" val="33560786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683568" y="548680"/>
            <a:ext cx="777686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600" dirty="0"/>
              <a:t>Miloš Macourek byl básník, dramatik, autor pohádkových próz, filmový scenárista, režisér.</a:t>
            </a:r>
            <a:r>
              <a:rPr lang="cs-CZ" sz="3600" dirty="0" smtClean="0"/>
              <a:t/>
            </a:r>
            <a:br>
              <a:rPr lang="cs-CZ" sz="3600" dirty="0" smtClean="0"/>
            </a:br>
            <a:endParaRPr lang="cs-CZ" sz="3600" dirty="0"/>
          </a:p>
        </p:txBody>
      </p:sp>
      <p:sp>
        <p:nvSpPr>
          <p:cNvPr id="4" name="Obdélník 3"/>
          <p:cNvSpPr/>
          <p:nvPr/>
        </p:nvSpPr>
        <p:spPr>
          <a:xfrm>
            <a:off x="587299" y="4509119"/>
            <a:ext cx="796940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600" dirty="0"/>
              <a:t>C</a:t>
            </a:r>
            <a:r>
              <a:rPr lang="cs-CZ" sz="3600" dirty="0" smtClean="0"/>
              <a:t>estoval </a:t>
            </a:r>
            <a:r>
              <a:rPr lang="cs-CZ" sz="3600" dirty="0"/>
              <a:t>do různých zemí </a:t>
            </a:r>
            <a:r>
              <a:rPr lang="cs-CZ" sz="3600" dirty="0" smtClean="0"/>
              <a:t>Evropy i </a:t>
            </a:r>
            <a:r>
              <a:rPr lang="cs-CZ" sz="3600" dirty="0"/>
              <a:t>do Ameriky, Afriky a Indie.</a:t>
            </a:r>
          </a:p>
        </p:txBody>
      </p:sp>
      <p:sp>
        <p:nvSpPr>
          <p:cNvPr id="5" name="Obdélník 4"/>
          <p:cNvSpPr/>
          <p:nvPr/>
        </p:nvSpPr>
        <p:spPr>
          <a:xfrm>
            <a:off x="683568" y="2564904"/>
            <a:ext cx="7605557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3600" dirty="0"/>
              <a:t>Jako tvůrce animovaných filmů spolupracoval s grafikem a ilustrátorem Adolfem Bornem.</a:t>
            </a:r>
          </a:p>
        </p:txBody>
      </p:sp>
    </p:spTree>
    <p:extLst>
      <p:ext uri="{BB962C8B-B14F-4D97-AF65-F5344CB8AC3E}">
        <p14:creationId xmlns:p14="http://schemas.microsoft.com/office/powerpoint/2010/main" val="35907624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ttp://im9.cz/iR/importprodukt-orig/114/114144bdd0c121e923101367158f2bf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332656"/>
            <a:ext cx="3984746" cy="40047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s://encrypted-tbn0.gstatic.com/images?q=tbn:ANd9GcQPsc8SmxkQJNgNjjxwMD6zt45IhOK7_VRgoLfBY3WZULWBf07z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3581" y="1032667"/>
            <a:ext cx="4629084" cy="46085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141378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69 0 0.125 0.056 0.125 0.125 C 0.125 0.194 0.069 0.25 0 0.25 C -0.069 0.25 -0.125 0.194 -0.125 0.125 C -0.125 0.056 -0.069 0 0 0 Z" pathEditMode="relative" ptsTypes="">
                                      <p:cBhvr>
                                        <p:cTn id="10" dur="2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http://image.srovname.cz/cz/500/1357998/milos-macourek-petka-z-prirodopisu-a-jine-macourkoviny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7704" y="980727"/>
            <a:ext cx="4392488" cy="44081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860822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http://www.popron.cz/fotocache/bigorig/720714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620688"/>
            <a:ext cx="4416425" cy="40952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00" name="Picture 4" descr="http://img.fdb.cz/obrazky/d2b7b5847f5fcf933b6c2a857df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48064" y="908720"/>
            <a:ext cx="3620085" cy="50681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3136270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https://encrypted-tbn3.gstatic.com/images?q=tbn:ANd9GcQVKPMdVe0fcL8_OAfSyCTJ0Pr4PMUZXRd0n12F0sunjTfxVyJr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584" y="620688"/>
            <a:ext cx="2592288" cy="47026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6" name="Picture 4" descr="https://encrypted-tbn1.gstatic.com/images?q=tbn:ANd9GcSm5jIhBpUIt4ZkDKXvpcJOmXfytS_9UuleCoAELBiowvvBYnlXuA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1920" y="980728"/>
            <a:ext cx="4488949" cy="42484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964947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4" dur="2000"/>
                                        <p:tgtEl>
                                          <p:spTgt spid="3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24</TotalTime>
  <Words>44</Words>
  <Application>Microsoft Office PowerPoint</Application>
  <PresentationFormat>Předvádění na obrazovce (4:3)</PresentationFormat>
  <Paragraphs>5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Cesta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Pavla Staňková</dc:creator>
  <cp:lastModifiedBy>Pavla Staňková</cp:lastModifiedBy>
  <cp:revision>3</cp:revision>
  <dcterms:created xsi:type="dcterms:W3CDTF">2013-12-02T12:57:56Z</dcterms:created>
  <dcterms:modified xsi:type="dcterms:W3CDTF">2013-12-02T13:21:58Z</dcterms:modified>
</cp:coreProperties>
</file>